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545A0D-5EA2-4992-A276-AD2AAC6CDFD6}" v="81" dt="2021-11-08T23:18:44.976"/>
    <p1510:client id="{83F413F5-E944-45B1-9019-B1EA4DDE5026}" v="2" dt="2021-11-09T18:29:33.366"/>
    <p1510:client id="{A7E183BD-DABF-4CD7-8817-65B0BAC2023E}" v="40" dt="2021-11-09T00:07:09.806"/>
    <p1510:client id="{FD6B686D-2EFD-4F6B-BE54-09DCA584540E}" v="11" dt="2021-11-08T22:29:51.8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xit.nayan1997@gmail.com" userId="2df5ab6fff674d86" providerId="LiveId" clId="{FD6B686D-2EFD-4F6B-BE54-09DCA584540E}"/>
    <pc:docChg chg="undo custSel addSld delSld modSld">
      <pc:chgData name="dixit.nayan1997@gmail.com" userId="2df5ab6fff674d86" providerId="LiveId" clId="{FD6B686D-2EFD-4F6B-BE54-09DCA584540E}" dt="2021-11-08T22:29:51.815" v="1020"/>
      <pc:docMkLst>
        <pc:docMk/>
      </pc:docMkLst>
      <pc:sldChg chg="addSp delSp modSp new mod setBg setClrOvrMap">
        <pc:chgData name="dixit.nayan1997@gmail.com" userId="2df5ab6fff674d86" providerId="LiveId" clId="{FD6B686D-2EFD-4F6B-BE54-09DCA584540E}" dt="2021-11-08T22:04:49.979" v="108" actId="1076"/>
        <pc:sldMkLst>
          <pc:docMk/>
          <pc:sldMk cId="2488896190" sldId="256"/>
        </pc:sldMkLst>
        <pc:spChg chg="add mod ord">
          <ac:chgData name="dixit.nayan1997@gmail.com" userId="2df5ab6fff674d86" providerId="LiveId" clId="{FD6B686D-2EFD-4F6B-BE54-09DCA584540E}" dt="2021-11-08T22:04:49.979" v="108" actId="1076"/>
          <ac:spMkLst>
            <pc:docMk/>
            <pc:sldMk cId="2488896190" sldId="256"/>
            <ac:spMk id="2" creationId="{170FE32A-616D-4F46-B39A-9C13ADB6EF58}"/>
          </ac:spMkLst>
        </pc:spChg>
        <pc:spChg chg="add del">
          <ac:chgData name="dixit.nayan1997@gmail.com" userId="2df5ab6fff674d86" providerId="LiveId" clId="{FD6B686D-2EFD-4F6B-BE54-09DCA584540E}" dt="2021-11-08T22:03:52.925" v="98" actId="26606"/>
          <ac:spMkLst>
            <pc:docMk/>
            <pc:sldMk cId="2488896190" sldId="256"/>
            <ac:spMk id="9" creationId="{37C89E4B-3C9F-44B9-8B86-D9E3D112D8EC}"/>
          </ac:spMkLst>
        </pc:spChg>
        <pc:spChg chg="add del">
          <ac:chgData name="dixit.nayan1997@gmail.com" userId="2df5ab6fff674d86" providerId="LiveId" clId="{FD6B686D-2EFD-4F6B-BE54-09DCA584540E}" dt="2021-11-08T22:04:02.890" v="100" actId="26606"/>
          <ac:spMkLst>
            <pc:docMk/>
            <pc:sldMk cId="2488896190" sldId="256"/>
            <ac:spMk id="15" creationId="{08C9B587-E65E-4B52-B37C-ABEBB6E87928}"/>
          </ac:spMkLst>
        </pc:spChg>
        <pc:spChg chg="add del">
          <ac:chgData name="dixit.nayan1997@gmail.com" userId="2df5ab6fff674d86" providerId="LiveId" clId="{FD6B686D-2EFD-4F6B-BE54-09DCA584540E}" dt="2021-11-08T22:04:02.890" v="100" actId="26606"/>
          <ac:spMkLst>
            <pc:docMk/>
            <pc:sldMk cId="2488896190" sldId="256"/>
            <ac:spMk id="16" creationId="{0671A8AE-40A1-4631-A6B8-581AFF065482}"/>
          </ac:spMkLst>
        </pc:spChg>
        <pc:spChg chg="add del">
          <ac:chgData name="dixit.nayan1997@gmail.com" userId="2df5ab6fff674d86" providerId="LiveId" clId="{FD6B686D-2EFD-4F6B-BE54-09DCA584540E}" dt="2021-11-08T22:04:02.890" v="100" actId="26606"/>
          <ac:spMkLst>
            <pc:docMk/>
            <pc:sldMk cId="2488896190" sldId="256"/>
            <ac:spMk id="17" creationId="{AB58EF07-17C2-48CF-ABB0-EEF1F17CB8F0}"/>
          </ac:spMkLst>
        </pc:spChg>
        <pc:spChg chg="add del">
          <ac:chgData name="dixit.nayan1997@gmail.com" userId="2df5ab6fff674d86" providerId="LiveId" clId="{FD6B686D-2EFD-4F6B-BE54-09DCA584540E}" dt="2021-11-08T22:04:02.890" v="100" actId="26606"/>
          <ac:spMkLst>
            <pc:docMk/>
            <pc:sldMk cId="2488896190" sldId="256"/>
            <ac:spMk id="18" creationId="{AF2F604E-43BE-4DC3-B983-E071523364F8}"/>
          </ac:spMkLst>
        </pc:spChg>
        <pc:spChg chg="add del">
          <ac:chgData name="dixit.nayan1997@gmail.com" userId="2df5ab6fff674d86" providerId="LiveId" clId="{FD6B686D-2EFD-4F6B-BE54-09DCA584540E}" dt="2021-11-08T22:04:05.660" v="102" actId="26606"/>
          <ac:spMkLst>
            <pc:docMk/>
            <pc:sldMk cId="2488896190" sldId="256"/>
            <ac:spMk id="20" creationId="{E91DC736-0EF8-4F87-9146-EBF1D2EE4D3D}"/>
          </ac:spMkLst>
        </pc:spChg>
        <pc:spChg chg="add del">
          <ac:chgData name="dixit.nayan1997@gmail.com" userId="2df5ab6fff674d86" providerId="LiveId" clId="{FD6B686D-2EFD-4F6B-BE54-09DCA584540E}" dt="2021-11-08T22:04:05.660" v="102" actId="26606"/>
          <ac:spMkLst>
            <pc:docMk/>
            <pc:sldMk cId="2488896190" sldId="256"/>
            <ac:spMk id="21" creationId="{097CD68E-23E3-4007-8847-CD0944C4F7BE}"/>
          </ac:spMkLst>
        </pc:spChg>
        <pc:spChg chg="add del">
          <ac:chgData name="dixit.nayan1997@gmail.com" userId="2df5ab6fff674d86" providerId="LiveId" clId="{FD6B686D-2EFD-4F6B-BE54-09DCA584540E}" dt="2021-11-08T22:04:05.660" v="102" actId="26606"/>
          <ac:spMkLst>
            <pc:docMk/>
            <pc:sldMk cId="2488896190" sldId="256"/>
            <ac:spMk id="22" creationId="{AF2F604E-43BE-4DC3-B983-E071523364F8}"/>
          </ac:spMkLst>
        </pc:spChg>
        <pc:spChg chg="add del">
          <ac:chgData name="dixit.nayan1997@gmail.com" userId="2df5ab6fff674d86" providerId="LiveId" clId="{FD6B686D-2EFD-4F6B-BE54-09DCA584540E}" dt="2021-11-08T22:04:05.660" v="102" actId="26606"/>
          <ac:spMkLst>
            <pc:docMk/>
            <pc:sldMk cId="2488896190" sldId="256"/>
            <ac:spMk id="23" creationId="{08C9B587-E65E-4B52-B37C-ABEBB6E87928}"/>
          </ac:spMkLst>
        </pc:spChg>
        <pc:spChg chg="add">
          <ac:chgData name="dixit.nayan1997@gmail.com" userId="2df5ab6fff674d86" providerId="LiveId" clId="{FD6B686D-2EFD-4F6B-BE54-09DCA584540E}" dt="2021-11-08T22:04:05.666" v="103" actId="26606"/>
          <ac:spMkLst>
            <pc:docMk/>
            <pc:sldMk cId="2488896190" sldId="256"/>
            <ac:spMk id="25" creationId="{0671A8AE-40A1-4631-A6B8-581AFF065482}"/>
          </ac:spMkLst>
        </pc:spChg>
        <pc:spChg chg="add">
          <ac:chgData name="dixit.nayan1997@gmail.com" userId="2df5ab6fff674d86" providerId="LiveId" clId="{FD6B686D-2EFD-4F6B-BE54-09DCA584540E}" dt="2021-11-08T22:04:05.666" v="103" actId="26606"/>
          <ac:spMkLst>
            <pc:docMk/>
            <pc:sldMk cId="2488896190" sldId="256"/>
            <ac:spMk id="26" creationId="{AB58EF07-17C2-48CF-ABB0-EEF1F17CB8F0}"/>
          </ac:spMkLst>
        </pc:spChg>
        <pc:spChg chg="add">
          <ac:chgData name="dixit.nayan1997@gmail.com" userId="2df5ab6fff674d86" providerId="LiveId" clId="{FD6B686D-2EFD-4F6B-BE54-09DCA584540E}" dt="2021-11-08T22:04:05.666" v="103" actId="26606"/>
          <ac:spMkLst>
            <pc:docMk/>
            <pc:sldMk cId="2488896190" sldId="256"/>
            <ac:spMk id="27" creationId="{AF2F604E-43BE-4DC3-B983-E071523364F8}"/>
          </ac:spMkLst>
        </pc:spChg>
        <pc:spChg chg="add">
          <ac:chgData name="dixit.nayan1997@gmail.com" userId="2df5ab6fff674d86" providerId="LiveId" clId="{FD6B686D-2EFD-4F6B-BE54-09DCA584540E}" dt="2021-11-08T22:04:05.666" v="103" actId="26606"/>
          <ac:spMkLst>
            <pc:docMk/>
            <pc:sldMk cId="2488896190" sldId="256"/>
            <ac:spMk id="28" creationId="{08C9B587-E65E-4B52-B37C-ABEBB6E87928}"/>
          </ac:spMkLst>
        </pc:spChg>
        <pc:picChg chg="add mod">
          <ac:chgData name="dixit.nayan1997@gmail.com" userId="2df5ab6fff674d86" providerId="LiveId" clId="{FD6B686D-2EFD-4F6B-BE54-09DCA584540E}" dt="2021-11-08T22:04:05.666" v="103" actId="26606"/>
          <ac:picMkLst>
            <pc:docMk/>
            <pc:sldMk cId="2488896190" sldId="256"/>
            <ac:picMk id="4" creationId="{474DE09D-D3E1-4EA9-8E50-B09A1F8C40BF}"/>
          </ac:picMkLst>
        </pc:picChg>
        <pc:cxnChg chg="add del">
          <ac:chgData name="dixit.nayan1997@gmail.com" userId="2df5ab6fff674d86" providerId="LiveId" clId="{FD6B686D-2EFD-4F6B-BE54-09DCA584540E}" dt="2021-11-08T22:03:52.925" v="98" actId="26606"/>
          <ac:cxnSpMkLst>
            <pc:docMk/>
            <pc:sldMk cId="2488896190" sldId="256"/>
            <ac:cxnSpMk id="11" creationId="{AA2EAA10-076F-46BD-8F0F-B9A2FB77A85C}"/>
          </ac:cxnSpMkLst>
        </pc:cxnChg>
        <pc:cxnChg chg="add del">
          <ac:chgData name="dixit.nayan1997@gmail.com" userId="2df5ab6fff674d86" providerId="LiveId" clId="{FD6B686D-2EFD-4F6B-BE54-09DCA584540E}" dt="2021-11-08T22:03:52.925" v="98" actId="26606"/>
          <ac:cxnSpMkLst>
            <pc:docMk/>
            <pc:sldMk cId="2488896190" sldId="256"/>
            <ac:cxnSpMk id="13" creationId="{D891E407-403B-4764-86C9-33A56D3BCAA3}"/>
          </ac:cxnSpMkLst>
        </pc:cxnChg>
      </pc:sldChg>
      <pc:sldChg chg="addSp modSp new mod setBg">
        <pc:chgData name="dixit.nayan1997@gmail.com" userId="2df5ab6fff674d86" providerId="LiveId" clId="{FD6B686D-2EFD-4F6B-BE54-09DCA584540E}" dt="2021-11-08T22:27:17.053" v="1017" actId="20577"/>
        <pc:sldMkLst>
          <pc:docMk/>
          <pc:sldMk cId="665471924" sldId="257"/>
        </pc:sldMkLst>
        <pc:spChg chg="add mod">
          <ac:chgData name="dixit.nayan1997@gmail.com" userId="2df5ab6fff674d86" providerId="LiveId" clId="{FD6B686D-2EFD-4F6B-BE54-09DCA584540E}" dt="2021-11-08T22:11:31.302" v="238" actId="1076"/>
          <ac:spMkLst>
            <pc:docMk/>
            <pc:sldMk cId="665471924" sldId="257"/>
            <ac:spMk id="2" creationId="{71440560-6B3A-448B-9E53-A392A1E6A75A}"/>
          </ac:spMkLst>
        </pc:spChg>
        <pc:spChg chg="add mod">
          <ac:chgData name="dixit.nayan1997@gmail.com" userId="2df5ab6fff674d86" providerId="LiveId" clId="{FD6B686D-2EFD-4F6B-BE54-09DCA584540E}" dt="2021-11-08T22:27:17.053" v="1017" actId="20577"/>
          <ac:spMkLst>
            <pc:docMk/>
            <pc:sldMk cId="665471924" sldId="257"/>
            <ac:spMk id="3" creationId="{7DF14A67-0A19-4A68-8D6A-E2DFA5634812}"/>
          </ac:spMkLst>
        </pc:spChg>
      </pc:sldChg>
      <pc:sldChg chg="add del setBg">
        <pc:chgData name="dixit.nayan1997@gmail.com" userId="2df5ab6fff674d86" providerId="LiveId" clId="{FD6B686D-2EFD-4F6B-BE54-09DCA584540E}" dt="2021-11-08T22:29:51.797" v="1019"/>
        <pc:sldMkLst>
          <pc:docMk/>
          <pc:sldMk cId="1310069967" sldId="258"/>
        </pc:sldMkLst>
      </pc:sldChg>
      <pc:sldChg chg="add">
        <pc:chgData name="dixit.nayan1997@gmail.com" userId="2df5ab6fff674d86" providerId="LiveId" clId="{FD6B686D-2EFD-4F6B-BE54-09DCA584540E}" dt="2021-11-08T22:29:51.815" v="1020"/>
        <pc:sldMkLst>
          <pc:docMk/>
          <pc:sldMk cId="2997176902" sldId="258"/>
        </pc:sldMkLst>
      </pc:sldChg>
    </pc:docChg>
  </pc:docChgLst>
  <pc:docChgLst>
    <pc:chgData name="Hardik Bharatkumar Somaiya" userId="S::somaiya@ucmo.edu::34e81a00-5124-4337-a728-58aea15ee202" providerId="AD" clId="Web-{75545A0D-5EA2-4992-A276-AD2AAC6CDFD6}"/>
    <pc:docChg chg="modSld">
      <pc:chgData name="Hardik Bharatkumar Somaiya" userId="S::somaiya@ucmo.edu::34e81a00-5124-4337-a728-58aea15ee202" providerId="AD" clId="Web-{75545A0D-5EA2-4992-A276-AD2AAC6CDFD6}" dt="2021-11-08T23:18:44.976" v="46"/>
      <pc:docMkLst>
        <pc:docMk/>
      </pc:docMkLst>
      <pc:sldChg chg="addSp delSp modSp addAnim delAnim modAnim">
        <pc:chgData name="Hardik Bharatkumar Somaiya" userId="S::somaiya@ucmo.edu::34e81a00-5124-4337-a728-58aea15ee202" providerId="AD" clId="Web-{75545A0D-5EA2-4992-A276-AD2AAC6CDFD6}" dt="2021-11-08T23:18:44.976" v="46"/>
        <pc:sldMkLst>
          <pc:docMk/>
          <pc:sldMk cId="2997176902" sldId="258"/>
        </pc:sldMkLst>
        <pc:spChg chg="mod">
          <ac:chgData name="Hardik Bharatkumar Somaiya" userId="S::somaiya@ucmo.edu::34e81a00-5124-4337-a728-58aea15ee202" providerId="AD" clId="Web-{75545A0D-5EA2-4992-A276-AD2AAC6CDFD6}" dt="2021-11-08T23:12:33.805" v="29" actId="20577"/>
          <ac:spMkLst>
            <pc:docMk/>
            <pc:sldMk cId="2997176902" sldId="258"/>
            <ac:spMk id="2" creationId="{71440560-6B3A-448B-9E53-A392A1E6A75A}"/>
          </ac:spMkLst>
        </pc:spChg>
        <pc:spChg chg="del">
          <ac:chgData name="Hardik Bharatkumar Somaiya" userId="S::somaiya@ucmo.edu::34e81a00-5124-4337-a728-58aea15ee202" providerId="AD" clId="Web-{75545A0D-5EA2-4992-A276-AD2AAC6CDFD6}" dt="2021-11-08T23:12:38.133" v="30"/>
          <ac:spMkLst>
            <pc:docMk/>
            <pc:sldMk cId="2997176902" sldId="258"/>
            <ac:spMk id="3" creationId="{7DF14A67-0A19-4A68-8D6A-E2DFA5634812}"/>
          </ac:spMkLst>
        </pc:spChg>
        <pc:spChg chg="add mod">
          <ac:chgData name="Hardik Bharatkumar Somaiya" userId="S::somaiya@ucmo.edu::34e81a00-5124-4337-a728-58aea15ee202" providerId="AD" clId="Web-{75545A0D-5EA2-4992-A276-AD2AAC6CDFD6}" dt="2021-11-08T23:18:33.305" v="43" actId="20577"/>
          <ac:spMkLst>
            <pc:docMk/>
            <pc:sldMk cId="2997176902" sldId="258"/>
            <ac:spMk id="9" creationId="{8CF3F83D-1B9A-4A43-88F6-3FE4097C4FEC}"/>
          </ac:spMkLst>
        </pc:spChg>
        <pc:spChg chg="add mod">
          <ac:chgData name="Hardik Bharatkumar Somaiya" userId="S::somaiya@ucmo.edu::34e81a00-5124-4337-a728-58aea15ee202" providerId="AD" clId="Web-{75545A0D-5EA2-4992-A276-AD2AAC6CDFD6}" dt="2021-11-08T23:18:35.570" v="44" actId="20577"/>
          <ac:spMkLst>
            <pc:docMk/>
            <pc:sldMk cId="2997176902" sldId="258"/>
            <ac:spMk id="10" creationId="{729B4123-D17E-475C-8EE6-10B6BD394F75}"/>
          </ac:spMkLst>
        </pc:spChg>
        <pc:graphicFrameChg chg="add del mod modGraphic">
          <ac:chgData name="Hardik Bharatkumar Somaiya" userId="S::somaiya@ucmo.edu::34e81a00-5124-4337-a728-58aea15ee202" providerId="AD" clId="Web-{75545A0D-5EA2-4992-A276-AD2AAC6CDFD6}" dt="2021-11-08T23:14:04.430" v="32"/>
          <ac:graphicFrameMkLst>
            <pc:docMk/>
            <pc:sldMk cId="2997176902" sldId="258"/>
            <ac:graphicFrameMk id="4" creationId="{23D122EF-F972-41A9-A110-C27F8AF07F67}"/>
          </ac:graphicFrameMkLst>
        </pc:graphicFrameChg>
      </pc:sldChg>
    </pc:docChg>
  </pc:docChgLst>
  <pc:docChgLst>
    <pc:chgData name="Nayan Dixit" userId="S::dixit@ucmo.edu::e0ad2c09-6938-4489-be24-33a74c5e5785" providerId="AD" clId="Web-{83F413F5-E944-45B1-9019-B1EA4DDE5026}"/>
    <pc:docChg chg="modSld">
      <pc:chgData name="Nayan Dixit" userId="S::dixit@ucmo.edu::e0ad2c09-6938-4489-be24-33a74c5e5785" providerId="AD" clId="Web-{83F413F5-E944-45B1-9019-B1EA4DDE5026}" dt="2021-11-09T18:29:33.366" v="1" actId="20577"/>
      <pc:docMkLst>
        <pc:docMk/>
      </pc:docMkLst>
      <pc:sldChg chg="modSp">
        <pc:chgData name="Nayan Dixit" userId="S::dixit@ucmo.edu::e0ad2c09-6938-4489-be24-33a74c5e5785" providerId="AD" clId="Web-{83F413F5-E944-45B1-9019-B1EA4DDE5026}" dt="2021-11-09T18:29:33.366" v="1" actId="20577"/>
        <pc:sldMkLst>
          <pc:docMk/>
          <pc:sldMk cId="665471924" sldId="257"/>
        </pc:sldMkLst>
        <pc:spChg chg="mod">
          <ac:chgData name="Nayan Dixit" userId="S::dixit@ucmo.edu::e0ad2c09-6938-4489-be24-33a74c5e5785" providerId="AD" clId="Web-{83F413F5-E944-45B1-9019-B1EA4DDE5026}" dt="2021-11-09T18:29:33.366" v="1" actId="20577"/>
          <ac:spMkLst>
            <pc:docMk/>
            <pc:sldMk cId="665471924" sldId="257"/>
            <ac:spMk id="17" creationId="{7DF14A67-0A19-4A68-8D6A-E2DFA5634812}"/>
          </ac:spMkLst>
        </pc:spChg>
      </pc:sldChg>
    </pc:docChg>
  </pc:docChgLst>
  <pc:docChgLst>
    <pc:chgData name="Hardik Bharatkumar Somaiya" userId="S::somaiya@ucmo.edu::34e81a00-5124-4337-a728-58aea15ee202" providerId="AD" clId="Web-{A7E183BD-DABF-4CD7-8817-65B0BAC2023E}"/>
    <pc:docChg chg="modSld">
      <pc:chgData name="Hardik Bharatkumar Somaiya" userId="S::somaiya@ucmo.edu::34e81a00-5124-4337-a728-58aea15ee202" providerId="AD" clId="Web-{A7E183BD-DABF-4CD7-8817-65B0BAC2023E}" dt="2021-11-09T00:07:09.806" v="38" actId="14100"/>
      <pc:docMkLst>
        <pc:docMk/>
      </pc:docMkLst>
      <pc:sldChg chg="addSp delSp modSp delAnim">
        <pc:chgData name="Hardik Bharatkumar Somaiya" userId="S::somaiya@ucmo.edu::34e81a00-5124-4337-a728-58aea15ee202" providerId="AD" clId="Web-{A7E183BD-DABF-4CD7-8817-65B0BAC2023E}" dt="2021-11-09T00:07:09.806" v="38" actId="14100"/>
        <pc:sldMkLst>
          <pc:docMk/>
          <pc:sldMk cId="2997176902" sldId="258"/>
        </pc:sldMkLst>
        <pc:spChg chg="add del mod">
          <ac:chgData name="Hardik Bharatkumar Somaiya" userId="S::somaiya@ucmo.edu::34e81a00-5124-4337-a728-58aea15ee202" providerId="AD" clId="Web-{A7E183BD-DABF-4CD7-8817-65B0BAC2023E}" dt="2021-11-09T00:02:59.007" v="5"/>
          <ac:spMkLst>
            <pc:docMk/>
            <pc:sldMk cId="2997176902" sldId="258"/>
            <ac:spMk id="3" creationId="{4E7342C9-C409-4732-AEE3-8D6282A99D02}"/>
          </ac:spMkLst>
        </pc:spChg>
        <pc:spChg chg="add mod">
          <ac:chgData name="Hardik Bharatkumar Somaiya" userId="S::somaiya@ucmo.edu::34e81a00-5124-4337-a728-58aea15ee202" providerId="AD" clId="Web-{A7E183BD-DABF-4CD7-8817-65B0BAC2023E}" dt="2021-11-09T00:04:03.742" v="20" actId="20577"/>
          <ac:spMkLst>
            <pc:docMk/>
            <pc:sldMk cId="2997176902" sldId="258"/>
            <ac:spMk id="4" creationId="{2C2837B3-EC70-4F33-BFF6-AD48543AD140}"/>
          </ac:spMkLst>
        </pc:spChg>
        <pc:spChg chg="add mod">
          <ac:chgData name="Hardik Bharatkumar Somaiya" userId="S::somaiya@ucmo.edu::34e81a00-5124-4337-a728-58aea15ee202" providerId="AD" clId="Web-{A7E183BD-DABF-4CD7-8817-65B0BAC2023E}" dt="2021-11-09T00:07:05.056" v="37" actId="14100"/>
          <ac:spMkLst>
            <pc:docMk/>
            <pc:sldMk cId="2997176902" sldId="258"/>
            <ac:spMk id="5" creationId="{69FA821C-DA68-4FD9-8C26-9A6611B5E99A}"/>
          </ac:spMkLst>
        </pc:spChg>
        <pc:spChg chg="add mod">
          <ac:chgData name="Hardik Bharatkumar Somaiya" userId="S::somaiya@ucmo.edu::34e81a00-5124-4337-a728-58aea15ee202" providerId="AD" clId="Web-{A7E183BD-DABF-4CD7-8817-65B0BAC2023E}" dt="2021-11-09T00:04:54.570" v="31" actId="1076"/>
          <ac:spMkLst>
            <pc:docMk/>
            <pc:sldMk cId="2997176902" sldId="258"/>
            <ac:spMk id="8" creationId="{3CB6431F-2833-4CA0-99D4-96DF6269D3E3}"/>
          </ac:spMkLst>
        </pc:spChg>
        <pc:spChg chg="del mod">
          <ac:chgData name="Hardik Bharatkumar Somaiya" userId="S::somaiya@ucmo.edu::34e81a00-5124-4337-a728-58aea15ee202" providerId="AD" clId="Web-{A7E183BD-DABF-4CD7-8817-65B0BAC2023E}" dt="2021-11-09T00:02:35.600" v="2"/>
          <ac:spMkLst>
            <pc:docMk/>
            <pc:sldMk cId="2997176902" sldId="258"/>
            <ac:spMk id="9" creationId="{8CF3F83D-1B9A-4A43-88F6-3FE4097C4FEC}"/>
          </ac:spMkLst>
        </pc:spChg>
        <pc:spChg chg="del mod">
          <ac:chgData name="Hardik Bharatkumar Somaiya" userId="S::somaiya@ucmo.edu::34e81a00-5124-4337-a728-58aea15ee202" providerId="AD" clId="Web-{A7E183BD-DABF-4CD7-8817-65B0BAC2023E}" dt="2021-11-09T00:03:05.897" v="6"/>
          <ac:spMkLst>
            <pc:docMk/>
            <pc:sldMk cId="2997176902" sldId="258"/>
            <ac:spMk id="10" creationId="{729B4123-D17E-475C-8EE6-10B6BD394F75}"/>
          </ac:spMkLst>
        </pc:spChg>
        <pc:spChg chg="add mod">
          <ac:chgData name="Hardik Bharatkumar Somaiya" userId="S::somaiya@ucmo.edu::34e81a00-5124-4337-a728-58aea15ee202" providerId="AD" clId="Web-{A7E183BD-DABF-4CD7-8817-65B0BAC2023E}" dt="2021-11-09T00:07:09.806" v="38" actId="14100"/>
          <ac:spMkLst>
            <pc:docMk/>
            <pc:sldMk cId="2997176902" sldId="258"/>
            <ac:spMk id="11" creationId="{60B7A39F-5E9C-4824-AF77-3C3E07F643D3}"/>
          </ac:spMkLst>
        </pc:spChg>
        <pc:spChg chg="add mod">
          <ac:chgData name="Hardik Bharatkumar Somaiya" userId="S::somaiya@ucmo.edu::34e81a00-5124-4337-a728-58aea15ee202" providerId="AD" clId="Web-{A7E183BD-DABF-4CD7-8817-65B0BAC2023E}" dt="2021-11-09T00:05:08.336" v="34" actId="1076"/>
          <ac:spMkLst>
            <pc:docMk/>
            <pc:sldMk cId="2997176902" sldId="258"/>
            <ac:spMk id="12" creationId="{6DE05F76-A751-45BF-81F8-D0A66E49DF38}"/>
          </ac:spMkLst>
        </pc:spChg>
      </pc:sldChg>
    </pc:docChg>
  </pc:docChgLst>
</pc:chgInfo>
</file>

<file path=ppt/media/hdphoto1.wdp>
</file>

<file path=ppt/media/hdphoto2.wdp>
</file>

<file path=ppt/media/hdphoto3.wdp>
</file>

<file path=ppt/media/image1.jpeg>
</file>

<file path=ppt/media/image10.png>
</file>

<file path=ppt/media/image11.jpg>
</file>

<file path=ppt/media/image2.png>
</file>

<file path=ppt/media/image3.png>
</file>

<file path=ppt/media/image4.png>
</file>

<file path=ppt/media/image5.jpg>
</file>

<file path=ppt/media/image6.png>
</file>

<file path=ppt/media/image7.jfi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59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94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528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65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434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555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108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9267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550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62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333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C078D042-2C7B-4215-8232-15CAE61435BD}" type="datetimeFigureOut">
              <a:rPr lang="en-US" smtClean="0"/>
              <a:t>11/9/2021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D2402E4B-08BF-4E93-8D72-B94CDC5F8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321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microsoft.com/office/2007/relationships/hdphoto" Target="../media/hdphoto3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fi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jp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8">
            <a:extLst>
              <a:ext uri="{FF2B5EF4-FFF2-40B4-BE49-F238E27FC236}">
                <a16:creationId xmlns:a16="http://schemas.microsoft.com/office/drawing/2014/main" id="{2550AE69-AC86-4188-83E5-A856C4F1DC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3" name="Rectangle 10">
            <a:extLst>
              <a:ext uri="{FF2B5EF4-FFF2-40B4-BE49-F238E27FC236}">
                <a16:creationId xmlns:a16="http://schemas.microsoft.com/office/drawing/2014/main" id="{EC4CA156-2C9D-4F0C-B229-88D8B5E1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4" name="Rectangle 12">
            <a:extLst>
              <a:ext uri="{FF2B5EF4-FFF2-40B4-BE49-F238E27FC236}">
                <a16:creationId xmlns:a16="http://schemas.microsoft.com/office/drawing/2014/main" id="{D7361ED3-EBE5-4EFC-8DA3-D0CE4BF2F4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55" name="Group 14">
            <a:extLst>
              <a:ext uri="{FF2B5EF4-FFF2-40B4-BE49-F238E27FC236}">
                <a16:creationId xmlns:a16="http://schemas.microsoft.com/office/drawing/2014/main" id="{85105087-7F16-4C94-837C-C45445116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56" name="Oval 15">
              <a:extLst>
                <a:ext uri="{FF2B5EF4-FFF2-40B4-BE49-F238E27FC236}">
                  <a16:creationId xmlns:a16="http://schemas.microsoft.com/office/drawing/2014/main" id="{4F2F3467-E50F-4A91-B27D-E324936A6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57" name="Oval 16">
              <a:extLst>
                <a:ext uri="{FF2B5EF4-FFF2-40B4-BE49-F238E27FC236}">
                  <a16:creationId xmlns:a16="http://schemas.microsoft.com/office/drawing/2014/main" id="{D678BE03-AC84-4940-A7FD-5B143FE2D6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58" name="Rectangle 18">
            <a:extLst>
              <a:ext uri="{FF2B5EF4-FFF2-40B4-BE49-F238E27FC236}">
                <a16:creationId xmlns:a16="http://schemas.microsoft.com/office/drawing/2014/main" id="{0E2D3DCD-4716-40AA-90C0-6F2F9F116C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7620" y="-1"/>
            <a:ext cx="12207240" cy="68580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Picture 3" descr="A picture containing person, standing&#10;&#10;Description automatically generated">
            <a:extLst>
              <a:ext uri="{FF2B5EF4-FFF2-40B4-BE49-F238E27FC236}">
                <a16:creationId xmlns:a16="http://schemas.microsoft.com/office/drawing/2014/main" id="{474DE09D-D3E1-4EA9-8E50-B09A1F8C40B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91" t="2339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59" name="Rectangle 20">
            <a:extLst>
              <a:ext uri="{FF2B5EF4-FFF2-40B4-BE49-F238E27FC236}">
                <a16:creationId xmlns:a16="http://schemas.microsoft.com/office/drawing/2014/main" id="{037BACED-9574-4AAE-9D04-5100308350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57366"/>
            <a:ext cx="12192000" cy="2610465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70FE32A-616D-4F46-B39A-9C13ADB6EF58}"/>
              </a:ext>
            </a:extLst>
          </p:cNvPr>
          <p:cNvSpPr/>
          <p:nvPr/>
        </p:nvSpPr>
        <p:spPr>
          <a:xfrm>
            <a:off x="1051560" y="4355692"/>
            <a:ext cx="9085940" cy="1472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8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700" b="1" cap="all">
                <a:ln w="9525">
                  <a:solidFill>
                    <a:schemeClr val="bg1"/>
                  </a:solidFill>
                  <a:prstDash val="solid"/>
                </a:ln>
                <a:blipFill dpi="0" rotWithShape="1">
                  <a:blip r:embed="rId4"/>
                  <a:srcRect/>
                  <a:tile tx="6350" ty="-127000" sx="65000" sy="64000" flip="none" algn="tl"/>
                </a:blip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+mj-lt"/>
                <a:ea typeface="+mj-ea"/>
                <a:cs typeface="+mj-cs"/>
              </a:rPr>
              <a:t>INTERACTIVE STUDY ROOMS</a:t>
            </a:r>
            <a:endParaRPr lang="en-US" sz="5700" b="1" cap="all" spc="0">
              <a:ln w="9525">
                <a:solidFill>
                  <a:schemeClr val="bg1"/>
                </a:solidFill>
                <a:prstDash val="solid"/>
              </a:ln>
              <a:blipFill dpi="0" rotWithShape="1">
                <a:blip r:embed="rId4"/>
                <a:srcRect/>
                <a:tile tx="6350" ty="-127000" sx="65000" sy="64000" flip="none" algn="tl"/>
              </a:blip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+mj-lt"/>
              <a:ea typeface="+mj-ea"/>
              <a:cs typeface="+mj-cs"/>
            </a:endParaRPr>
          </a:p>
        </p:txBody>
      </p:sp>
      <p:grpSp>
        <p:nvGrpSpPr>
          <p:cNvPr id="60" name="Group 22">
            <a:extLst>
              <a:ext uri="{FF2B5EF4-FFF2-40B4-BE49-F238E27FC236}">
                <a16:creationId xmlns:a16="http://schemas.microsoft.com/office/drawing/2014/main" id="{FA08BC01-A289-44B6-9133-2814052F97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245590" y="5111496"/>
            <a:ext cx="1080904" cy="1080902"/>
            <a:chOff x="9685338" y="4460675"/>
            <a:chExt cx="1080904" cy="1080902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9CD65F9-B9FF-4981-AB43-F25748584E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61" name="Oval 24">
              <a:extLst>
                <a:ext uri="{FF2B5EF4-FFF2-40B4-BE49-F238E27FC236}">
                  <a16:creationId xmlns:a16="http://schemas.microsoft.com/office/drawing/2014/main" id="{782EC907-6C80-4890-9ECB-3019DBC4DF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88961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32FD491-28F3-42E7-AEBF-A9E3C462C9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5" name="Oval 8">
              <a:extLst>
                <a:ext uri="{FF2B5EF4-FFF2-40B4-BE49-F238E27FC236}">
                  <a16:creationId xmlns:a16="http://schemas.microsoft.com/office/drawing/2014/main" id="{AD016B6E-F283-4CFB-9099-05C8DA6AB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2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2D0360E-345F-4790-B0A0-03ADC36B5E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C06EAFD-0C69-4B3B-BEA7-E7E11DDF9C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4066C89-42FB-4624-9AFE-3A31B36491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4" y="0"/>
            <a:ext cx="4648169" cy="6858000"/>
          </a:xfrm>
          <a:prstGeom prst="rect">
            <a:avLst/>
          </a:prstGeom>
          <a:blipFill dpi="0" rotWithShape="1">
            <a:blip r:embed="rId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400000"/>
                      </a14:imgEffect>
                      <a14:imgEffect>
                        <a14:brightnessContrast bright="-40000" contrast="40000"/>
                      </a14:imgEffect>
                    </a14:imgLayer>
                  </a14:imgProps>
                </a:ext>
              </a:extLst>
            </a:blip>
            <a:srcRect/>
            <a:tile tx="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algn="ctr" defTabSz="914400"/>
            <a:endParaRPr lang="en-US" sz="2000" kern="0">
              <a:solidFill>
                <a:prstClr val="white"/>
              </a:solidFill>
              <a:latin typeface="Rockwell Extra Bold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440560-6B3A-448B-9E53-A392A1E6A75A}"/>
              </a:ext>
            </a:extLst>
          </p:cNvPr>
          <p:cNvSpPr txBox="1"/>
          <p:nvPr/>
        </p:nvSpPr>
        <p:spPr>
          <a:xfrm>
            <a:off x="643468" y="643466"/>
            <a:ext cx="3686312" cy="55287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b="1" i="1" u="sng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Interactive study rooms are places where students can:</a:t>
            </a:r>
          </a:p>
        </p:txBody>
      </p:sp>
      <p:sp>
        <p:nvSpPr>
          <p:cNvPr id="17" name="TextBox 2">
            <a:extLst>
              <a:ext uri="{FF2B5EF4-FFF2-40B4-BE49-F238E27FC236}">
                <a16:creationId xmlns:a16="http://schemas.microsoft.com/office/drawing/2014/main" id="{7DF14A67-0A19-4A68-8D6A-E2DFA5634812}"/>
              </a:ext>
            </a:extLst>
          </p:cNvPr>
          <p:cNvSpPr txBox="1"/>
          <p:nvPr/>
        </p:nvSpPr>
        <p:spPr>
          <a:xfrm>
            <a:off x="5053780" y="599768"/>
            <a:ext cx="6074467" cy="55724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/>
              <a:t>Collaboratively learn in a mixed reality shared space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/>
              <a:t>Enhance learning by using 3D models of textbook concepts in augmented world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/>
              <a:t>Use interactives tools like white board, sticky notes , graphs, process flow diagrams thus learning in an immersive experience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/>
              <a:t>Brainstorm on a topic or a medical situation for different scenarios</a:t>
            </a:r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en-US" dirty="0"/>
              <a:t>Record discussions to revisit them at home</a:t>
            </a:r>
          </a:p>
          <a:p>
            <a:pPr marL="10287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</a:pPr>
            <a:endParaRPr lang="en-US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/>
          </a:p>
          <a:p>
            <a:pPr marL="285750" indent="-182880" defTabSz="914400">
              <a:lnSpc>
                <a:spcPct val="90000"/>
              </a:lnSpc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A218FBC-B2D6-48CA-9289-C4110162E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01725" y="6229681"/>
            <a:ext cx="457200" cy="457200"/>
          </a:xfrm>
          <a:prstGeom prst="ellipse">
            <a:avLst/>
          </a:prstGeom>
          <a:blipFill dpi="0" rotWithShape="1">
            <a:blip r:embed="rId2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50800" ty="0" sx="85000" sy="85000" flip="none" algn="tl"/>
          </a:blipFill>
          <a:ln w="25400" cap="flat" cmpd="sng" algn="ctr">
            <a:noFill/>
            <a:prstDash val="solid"/>
          </a:ln>
          <a:effectLst/>
        </p:spPr>
        <p:txBody>
          <a:bodyPr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Rockwell Extra Bold" pitchFamily="18" charset="0"/>
              <a:ea typeface="+mn-ea"/>
              <a:cs typeface="+mn-cs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DED9084-49DA-4911-ACB7-5F9E4DEFA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0918" y="6258874"/>
            <a:ext cx="398813" cy="398815"/>
          </a:xfrm>
          <a:prstGeom prst="ellipse">
            <a:avLst/>
          </a:prstGeom>
          <a:noFill/>
          <a:ln w="12700" cap="flat" cmpd="sng" algn="ctr">
            <a:solidFill>
              <a:srgbClr val="FFFFFF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654719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440560-6B3A-448B-9E53-A392A1E6A75A}"/>
              </a:ext>
            </a:extLst>
          </p:cNvPr>
          <p:cNvSpPr txBox="1"/>
          <p:nvPr/>
        </p:nvSpPr>
        <p:spPr>
          <a:xfrm>
            <a:off x="2979505" y="636997"/>
            <a:ext cx="707889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n-US" b="1" i="1" u="sng" dirty="0">
                <a:latin typeface="Calibri" panose="020F0502020204030204"/>
              </a:rPr>
              <a:t>Experience flow diagram</a:t>
            </a:r>
            <a:r>
              <a:rPr kumimoji="0" lang="en-US" sz="1800" b="1" i="1" u="sng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:</a:t>
            </a:r>
          </a:p>
        </p:txBody>
      </p:sp>
      <p:sp>
        <p:nvSpPr>
          <p:cNvPr id="4" name="Rectangle: Beveled 3">
            <a:extLst>
              <a:ext uri="{FF2B5EF4-FFF2-40B4-BE49-F238E27FC236}">
                <a16:creationId xmlns:a16="http://schemas.microsoft.com/office/drawing/2014/main" id="{2C2837B3-EC70-4F33-BFF6-AD48543AD140}"/>
              </a:ext>
            </a:extLst>
          </p:cNvPr>
          <p:cNvSpPr/>
          <p:nvPr/>
        </p:nvSpPr>
        <p:spPr>
          <a:xfrm>
            <a:off x="4240758" y="1747564"/>
            <a:ext cx="2954053" cy="1294355"/>
          </a:xfrm>
          <a:prstGeom prst="beve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cs typeface="Calibri"/>
              </a:rPr>
              <a:t>Shared Study Room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9FA821C-DA68-4FD9-8C26-9A6611B5E99A}"/>
              </a:ext>
            </a:extLst>
          </p:cNvPr>
          <p:cNvSpPr/>
          <p:nvPr/>
        </p:nvSpPr>
        <p:spPr>
          <a:xfrm>
            <a:off x="697584" y="1316015"/>
            <a:ext cx="2450969" cy="918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+mn-lt"/>
                <a:cs typeface="+mn-lt"/>
              </a:rPr>
              <a:t>Learning Modules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CB6431F-2833-4CA0-99D4-96DF6269D3E3}"/>
              </a:ext>
            </a:extLst>
          </p:cNvPr>
          <p:cNvSpPr/>
          <p:nvPr/>
        </p:nvSpPr>
        <p:spPr>
          <a:xfrm>
            <a:off x="998870" y="3964512"/>
            <a:ext cx="1980635" cy="918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+mn-lt"/>
                <a:cs typeface="+mn-lt"/>
              </a:rPr>
              <a:t>Toolbox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0B7A39F-5E9C-4824-AF77-3C3E07F643D3}"/>
              </a:ext>
            </a:extLst>
          </p:cNvPr>
          <p:cNvSpPr/>
          <p:nvPr/>
        </p:nvSpPr>
        <p:spPr>
          <a:xfrm>
            <a:off x="1089238" y="5346469"/>
            <a:ext cx="1980634" cy="918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ea typeface="+mn-lt"/>
                <a:cs typeface="+mn-lt"/>
              </a:rPr>
              <a:t>Record</a:t>
            </a:r>
          </a:p>
        </p:txBody>
      </p:sp>
      <p:pic>
        <p:nvPicPr>
          <p:cNvPr id="6" name="Picture 5" descr="Lets study the skull !!!">
            <a:extLst>
              <a:ext uri="{FF2B5EF4-FFF2-40B4-BE49-F238E27FC236}">
                <a16:creationId xmlns:a16="http://schemas.microsoft.com/office/drawing/2014/main" id="{B1F6AE5F-1984-4248-86F3-AA5B6EAEB5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27" y="2707656"/>
            <a:ext cx="1417741" cy="774161"/>
          </a:xfrm>
          <a:prstGeom prst="rect">
            <a:avLst/>
          </a:prstGeom>
        </p:spPr>
      </p:pic>
      <p:pic>
        <p:nvPicPr>
          <p:cNvPr id="21" name="Picture 20" descr="Male student presenting">
            <a:extLst>
              <a:ext uri="{FF2B5EF4-FFF2-40B4-BE49-F238E27FC236}">
                <a16:creationId xmlns:a16="http://schemas.microsoft.com/office/drawing/2014/main" id="{E33963F8-AAE8-486C-95BD-3EEFC93620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938" y="1801767"/>
            <a:ext cx="1397909" cy="2354581"/>
          </a:xfrm>
          <a:prstGeom prst="rect">
            <a:avLst/>
          </a:prstGeom>
        </p:spPr>
      </p:pic>
      <p:pic>
        <p:nvPicPr>
          <p:cNvPr id="23" name="Picture 22" descr="Young school girl with hand on face">
            <a:extLst>
              <a:ext uri="{FF2B5EF4-FFF2-40B4-BE49-F238E27FC236}">
                <a16:creationId xmlns:a16="http://schemas.microsoft.com/office/drawing/2014/main" id="{DD10D207-6A86-4E46-AE60-020C3C1608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6971" y="1195285"/>
            <a:ext cx="872409" cy="2078610"/>
          </a:xfrm>
          <a:prstGeom prst="rect">
            <a:avLst/>
          </a:prstGeom>
        </p:spPr>
      </p:pic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02B7B0B-2431-44AE-8F48-8E83BB6C077A}"/>
              </a:ext>
            </a:extLst>
          </p:cNvPr>
          <p:cNvCxnSpPr>
            <a:cxnSpLocks/>
            <a:stCxn id="4" idx="4"/>
            <a:endCxn id="5" idx="3"/>
          </p:cNvCxnSpPr>
          <p:nvPr/>
        </p:nvCxnSpPr>
        <p:spPr>
          <a:xfrm flipH="1" flipV="1">
            <a:off x="3148553" y="1775303"/>
            <a:ext cx="1092205" cy="61943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E283D8A2-1D95-4BFC-8594-609795536270}"/>
              </a:ext>
            </a:extLst>
          </p:cNvPr>
          <p:cNvCxnSpPr>
            <a:cxnSpLocks/>
            <a:endCxn id="6" idx="0"/>
          </p:cNvCxnSpPr>
          <p:nvPr/>
        </p:nvCxnSpPr>
        <p:spPr>
          <a:xfrm>
            <a:off x="1214197" y="2287407"/>
            <a:ext cx="1" cy="42024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45" descr="Young girl hand on forehead">
            <a:extLst>
              <a:ext uri="{FF2B5EF4-FFF2-40B4-BE49-F238E27FC236}">
                <a16:creationId xmlns:a16="http://schemas.microsoft.com/office/drawing/2014/main" id="{8C146C88-4A35-45DC-A981-71A2651050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76970" y="3429673"/>
            <a:ext cx="872409" cy="2509444"/>
          </a:xfrm>
          <a:prstGeom prst="rect">
            <a:avLst/>
          </a:prstGeom>
        </p:spPr>
      </p:pic>
      <p:pic>
        <p:nvPicPr>
          <p:cNvPr id="48" name="Picture 47" descr="Diagram&#10;&#10;Description automatically generated">
            <a:extLst>
              <a:ext uri="{FF2B5EF4-FFF2-40B4-BE49-F238E27FC236}">
                <a16:creationId xmlns:a16="http://schemas.microsoft.com/office/drawing/2014/main" id="{6613F008-BCA2-4818-AC5C-4EECFD1413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325" y="2697971"/>
            <a:ext cx="1141371" cy="918576"/>
          </a:xfrm>
          <a:prstGeom prst="rect">
            <a:avLst/>
          </a:prstGeom>
        </p:spPr>
      </p:pic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47CAB12B-6776-4AAB-A7E3-47D89D5F30DF}"/>
              </a:ext>
            </a:extLst>
          </p:cNvPr>
          <p:cNvCxnSpPr>
            <a:cxnSpLocks/>
          </p:cNvCxnSpPr>
          <p:nvPr/>
        </p:nvCxnSpPr>
        <p:spPr>
          <a:xfrm>
            <a:off x="2730923" y="2277721"/>
            <a:ext cx="1" cy="42024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62139D2C-D1AD-4CBB-A0B5-9CABD71B4693}"/>
              </a:ext>
            </a:extLst>
          </p:cNvPr>
          <p:cNvCxnSpPr>
            <a:cxnSpLocks/>
          </p:cNvCxnSpPr>
          <p:nvPr/>
        </p:nvCxnSpPr>
        <p:spPr>
          <a:xfrm flipH="1" flipV="1">
            <a:off x="1089238" y="3491280"/>
            <a:ext cx="1" cy="48269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4EF3EAF6-7BDC-4A6E-B286-B600C9CB7817}"/>
              </a:ext>
            </a:extLst>
          </p:cNvPr>
          <p:cNvCxnSpPr>
            <a:cxnSpLocks/>
          </p:cNvCxnSpPr>
          <p:nvPr/>
        </p:nvCxnSpPr>
        <p:spPr>
          <a:xfrm flipH="1" flipV="1">
            <a:off x="2838010" y="3549182"/>
            <a:ext cx="1" cy="48269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0A2EA406-8D60-46F6-B409-E16DC5E99CC4}"/>
              </a:ext>
            </a:extLst>
          </p:cNvPr>
          <p:cNvCxnSpPr>
            <a:cxnSpLocks/>
            <a:stCxn id="8" idx="2"/>
          </p:cNvCxnSpPr>
          <p:nvPr/>
        </p:nvCxnSpPr>
        <p:spPr>
          <a:xfrm flipH="1">
            <a:off x="1989187" y="4883087"/>
            <a:ext cx="1" cy="463382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717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8" grpId="0" animBg="1"/>
      <p:bldP spid="11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2DD485163A56B479304BE9A438F8097" ma:contentTypeVersion="7" ma:contentTypeDescription="Create a new document." ma:contentTypeScope="" ma:versionID="b839acbc61cf3298b2d967989245c9af">
  <xsd:schema xmlns:xsd="http://www.w3.org/2001/XMLSchema" xmlns:xs="http://www.w3.org/2001/XMLSchema" xmlns:p="http://schemas.microsoft.com/office/2006/metadata/properties" xmlns:ns2="2e17da4b-f32a-4333-ad6a-766fc3ead5cc" targetNamespace="http://schemas.microsoft.com/office/2006/metadata/properties" ma:root="true" ma:fieldsID="ca4f0b288bcdd159bfe97e31e2ce31f3" ns2:_="">
    <xsd:import namespace="2e17da4b-f32a-4333-ad6a-766fc3ead5c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e17da4b-f32a-4333-ad6a-766fc3ead5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CE90036-F9A0-4747-B0A4-153E85442C7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90FB54A-BFD9-474A-8426-138C9C2AC786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9EB1888F-C537-4D56-A727-ABBF4109A77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e17da4b-f32a-4333-ad6a-766fc3ead5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116</TotalTime>
  <Words>82</Words>
  <Application>Microsoft Office PowerPoint</Application>
  <PresentationFormat>Widescreen</PresentationFormat>
  <Paragraphs>13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Wood Type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dixit.nayan1997@gmail.com</dc:creator>
  <cp:lastModifiedBy>Hardik Bharatkumar Somaiya</cp:lastModifiedBy>
  <cp:revision>50</cp:revision>
  <dcterms:created xsi:type="dcterms:W3CDTF">2021-11-08T21:58:23Z</dcterms:created>
  <dcterms:modified xsi:type="dcterms:W3CDTF">2021-11-09T18:29:42Z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0x01010082DD485163A56B479304BE9A438F8097</vt:lpwstr>
  </property>
</Properties>
</file>

<file path=docProps/thumbnail.jpeg>
</file>